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4" r:id="rId4"/>
    <p:sldId id="259" r:id="rId5"/>
    <p:sldId id="265" r:id="rId6"/>
    <p:sldId id="260" r:id="rId7"/>
    <p:sldId id="261" r:id="rId8"/>
    <p:sldId id="266" r:id="rId9"/>
    <p:sldId id="262" r:id="rId10"/>
    <p:sldId id="267" r:id="rId11"/>
    <p:sldId id="263" r:id="rId12"/>
    <p:sldId id="268" r:id="rId13"/>
    <p:sldId id="269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7734B-F8AE-46EB-AECB-E195C0849E1E}" type="datetimeFigureOut">
              <a:rPr lang="sk-SK" smtClean="0"/>
              <a:pPr/>
              <a:t>14. 5. 2014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0B26A-E2ED-4176-909A-DC803E80FEF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38667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7B95-5B61-418D-94ED-138AFBAA641F}" type="datetime1">
              <a:rPr lang="sk-SK" smtClean="0"/>
              <a:pPr/>
              <a:t>14. 5. 2014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7970-1103-4FF3-8244-326A4C518AD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17157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14FC-4921-4B45-8743-33126FD7A7A8}" type="datetime1">
              <a:rPr lang="sk-SK" smtClean="0"/>
              <a:pPr/>
              <a:t>14. 5. 2014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7970-1103-4FF3-8244-326A4C518AD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96187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9F84-125C-45CA-ACF7-79DC15C62AD2}" type="datetime1">
              <a:rPr lang="sk-SK" smtClean="0"/>
              <a:pPr/>
              <a:t>14. 5. 2014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7970-1103-4FF3-8244-326A4C518AD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97585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21D1-8B2E-4E93-AF2B-191147F5B594}" type="datetime1">
              <a:rPr lang="sk-SK" smtClean="0"/>
              <a:pPr/>
              <a:t>14. 5. 2014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7970-1103-4FF3-8244-326A4C518AD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254338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71DB-78DF-4109-8DF6-FC2629448994}" type="datetime1">
              <a:rPr lang="sk-SK" smtClean="0"/>
              <a:pPr/>
              <a:t>14. 5. 2014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7970-1103-4FF3-8244-326A4C518AD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1760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62D6-4FAB-4C6E-ABDD-DE4E4CCC7D19}" type="datetime1">
              <a:rPr lang="sk-SK" smtClean="0"/>
              <a:pPr/>
              <a:t>14. 5. 2014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7970-1103-4FF3-8244-326A4C518AD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71731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2CA6-F451-48C3-AC2D-22D11A1CE968}" type="datetime1">
              <a:rPr lang="sk-SK" smtClean="0"/>
              <a:pPr/>
              <a:t>14. 5. 2014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7970-1103-4FF3-8244-326A4C518AD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253255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7FAC-0396-49C6-A689-6D49E36336C4}" type="datetime1">
              <a:rPr lang="sk-SK" smtClean="0"/>
              <a:pPr/>
              <a:t>14. 5. 2014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7970-1103-4FF3-8244-326A4C518AD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84523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24DE-F501-4AFF-AEA8-E821EAE97174}" type="datetime1">
              <a:rPr lang="sk-SK" smtClean="0"/>
              <a:pPr/>
              <a:t>14. 5. 2014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7970-1103-4FF3-8244-326A4C518AD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22671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BE83-4C05-42A8-B90E-94305F3BAAC0}" type="datetime1">
              <a:rPr lang="sk-SK" smtClean="0"/>
              <a:pPr/>
              <a:t>14. 5. 2014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7970-1103-4FF3-8244-326A4C518AD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2559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B1AE-BF1A-4565-B59F-BF1E8CF9CBBE}" type="datetime1">
              <a:rPr lang="sk-SK" smtClean="0"/>
              <a:pPr/>
              <a:t>14. 5. 2014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7970-1103-4FF3-8244-326A4C518AD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6369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DF170-D779-422D-B51D-13E9D468206D}" type="datetime1">
              <a:rPr lang="sk-SK" smtClean="0"/>
              <a:pPr/>
              <a:t>14. 5. 2014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A7970-1103-4FF3-8244-326A4C518AD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94142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170783"/>
          </a:xfrm>
        </p:spPr>
        <p:txBody>
          <a:bodyPr>
            <a:normAutofit/>
          </a:bodyPr>
          <a:lstStyle/>
          <a:p>
            <a:r>
              <a:rPr lang="sk-SK" b="1" dirty="0">
                <a:latin typeface="Arial Black" panose="020B0A04020102020204" pitchFamily="34" charset="0"/>
              </a:rPr>
              <a:t>Silné partnerstvo = efektívny spôsob riešenia spoločných </a:t>
            </a:r>
            <a:r>
              <a:rPr lang="sk-SK" b="1" dirty="0" smtClean="0">
                <a:latin typeface="Arial Black" panose="020B0A04020102020204" pitchFamily="34" charset="0"/>
              </a:rPr>
              <a:t>problémov</a:t>
            </a:r>
            <a:endParaRPr lang="sk-SK" sz="3600" b="1" dirty="0">
              <a:latin typeface="Arial Black" panose="020B0A04020102020204" pitchFamily="34" charset="0"/>
            </a:endParaRPr>
          </a:p>
        </p:txBody>
      </p:sp>
      <p:pic>
        <p:nvPicPr>
          <p:cNvPr id="1026" name="Obrázok 1" descr="Program cezhraničnej spolupráce Maďarská republika - Slovenská republika 2007-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0645"/>
            <a:ext cx="25161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Obrázok 2" descr="http://www.husk-cbc.eu/layout/gfx/husk_eulogo_s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2109" y="585787"/>
            <a:ext cx="22780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usk_slogan_sk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1944" y="493148"/>
            <a:ext cx="10874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381" y="330199"/>
            <a:ext cx="77311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696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909" y="3702275"/>
            <a:ext cx="3856305" cy="2581494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209865"/>
            <a:ext cx="4625404" cy="3096345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92156" y="1172856"/>
            <a:ext cx="4430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Slávnostné odovzdanie certifikátu</a:t>
            </a:r>
          </a:p>
          <a:p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priestoroch historickej radnice </a:t>
            </a:r>
          </a:p>
          <a:p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Mesta Rožňava</a:t>
            </a:r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9071" y="3672320"/>
            <a:ext cx="3921361" cy="262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453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sk-SK" dirty="0" smtClean="0">
                <a:latin typeface="Arial Black" panose="020B0A04020102020204" pitchFamily="34" charset="0"/>
              </a:rPr>
              <a:t>D. Strehová 18. – 5.3.2014</a:t>
            </a:r>
            <a:endParaRPr lang="sk-SK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Možnosti legislatívneho posilnenie vlastníkov neštátnych lesov</a:t>
            </a:r>
          </a:p>
          <a:p>
            <a:pPr>
              <a:buFont typeface="Courier New" panose="02070309020205020404" pitchFamily="49" charset="0"/>
              <a:buChar char="o"/>
            </a:pPr>
            <a:endParaRPr lang="sk-SK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stretnutie sme pozvali našich partnerov z Čiech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Riešili sme možnosti financovania v ďalšom období</a:t>
            </a:r>
          </a:p>
          <a:p>
            <a:pPr>
              <a:buFont typeface="Courier New" panose="02070309020205020404" pitchFamily="49" charset="0"/>
              <a:buChar char="o"/>
            </a:pPr>
            <a:endParaRPr lang="sk-S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53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3. medzinárodná konferencia</a:t>
            </a:r>
            <a:br>
              <a:rPr lang="sk-SK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sk-SK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„Lesy pre spoločnosť“</a:t>
            </a:r>
            <a:endParaRPr lang="sk-SK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Košická Belá 4. – 7. 11. 2013</a:t>
            </a:r>
          </a:p>
          <a:p>
            <a:pPr marL="0" indent="0" algn="ctr">
              <a:buNone/>
            </a:pPr>
            <a:endParaRPr lang="sk-SK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Kvalitné príspevky boli od NLC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Mimoriadny úspech malo zhrnutie právneho prostredia na hospodárenie v lesoch v ČR a SR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Prezentácia Ing. Milana </a:t>
            </a:r>
            <a:r>
              <a:rPr lang="sk-SK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Ovseníka</a:t>
            </a:r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 príprave prerozdelenia </a:t>
            </a:r>
            <a:r>
              <a:rPr lang="sk-SK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</a:t>
            </a:r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prostriedkov z EU fondov na obdobie 2014 -2020</a:t>
            </a:r>
            <a:endParaRPr lang="sk-S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437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611560" y="1052736"/>
            <a:ext cx="80648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Celkové postrehy z realizácie projektu v trvaní jedného roka: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Legislatívne prostredie pre hospodárenie v lesoch má zhoršujúcu sa tendenciu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Vládna väčšina prijíma zákony bez akceptovania názorov vlastníkov lesov a následne ich novelizuje z dôvodu </a:t>
            </a:r>
            <a:r>
              <a:rPr lang="sk-S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nevykonateľnosti</a:t>
            </a:r>
            <a:endParaRPr lang="sk-SK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Zástupcovia vlastníkov lesov (Únia a Rada) ustupuje vládnej moci a nepresadzuje potreby vlastníkov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Arogancia štátnej moci sa v priebehu jedného roka zvýšila na mieru </a:t>
            </a:r>
            <a:r>
              <a:rPr lang="sk-SK" sz="2400" b="1" smtClean="0">
                <a:latin typeface="Arial" panose="020B0604020202020204" pitchFamily="34" charset="0"/>
                <a:cs typeface="Arial" panose="020B0604020202020204" pitchFamily="34" charset="0"/>
              </a:rPr>
              <a:t>neúnosnú mieru.</a:t>
            </a:r>
            <a:r>
              <a:rPr lang="sk-SK" sz="28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141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smtClean="0">
                <a:latin typeface="Arial Black" panose="020B0A04020102020204" pitchFamily="34" charset="0"/>
              </a:rPr>
              <a:t>Stratená 10. – 11. 7. 2013</a:t>
            </a:r>
            <a:endParaRPr lang="sk-SK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Potreba vytvorenia spoločného regionálneho orgánu vlastníkov neštátnych lesov  SK – HU.</a:t>
            </a:r>
          </a:p>
          <a:p>
            <a:pPr marL="0" indent="0">
              <a:buNone/>
            </a:pPr>
            <a:endParaRPr lang="sk-SK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Predstavili sme projekt 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Časový 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plán </a:t>
            </a:r>
            <a:endParaRPr lang="sk-S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Ciele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Realizačný tým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Organizačnú štruktúru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34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085" y="692696"/>
            <a:ext cx="3923928" cy="2942946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844824"/>
            <a:ext cx="4068821" cy="305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010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latin typeface="Arial Black" panose="020B0A04020102020204" pitchFamily="34" charset="0"/>
              </a:rPr>
              <a:t>Teplý vrch 15. – 16.8.2013</a:t>
            </a:r>
            <a:endParaRPr lang="sk-SK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Plánovaný manažment povodí a správna farmárska prax.</a:t>
            </a:r>
          </a:p>
          <a:p>
            <a:pPr marL="0" indent="0">
              <a:buNone/>
            </a:pPr>
            <a:endParaRPr lang="sk-SK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Pracovné stretnutie v príjemnom prostredí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Riešili sme problém slovenského vlastníka lesov zákon 97/2013 o PS,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Hostia: Ing</a:t>
            </a:r>
            <a:r>
              <a:rPr 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. Milan </a:t>
            </a:r>
            <a:r>
              <a:rPr lang="sk-S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Ovseník</a:t>
            </a: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doc. Viera Petrášová, </a:t>
            </a:r>
            <a:r>
              <a:rPr lang="sk-S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Tono</a:t>
            </a: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Budzina</a:t>
            </a: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Števo </a:t>
            </a:r>
            <a:r>
              <a:rPr lang="sk-S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Gulaši</a:t>
            </a:r>
            <a:endParaRPr lang="sk-SK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Výstup</a:t>
            </a: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otvorený list premiérovi, v ktorom sme žiadali dodržiavanie programového vyhlásenia vlády</a:t>
            </a:r>
            <a:endParaRPr lang="sk-S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5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683568" y="764704"/>
            <a:ext cx="8277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tabLst>
                <a:tab pos="354013" algn="l"/>
              </a:tabLst>
            </a:pP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Ešte sme dúfali, že môže nastať zlepšenie a zmena </a:t>
            </a:r>
          </a:p>
          <a:p>
            <a:pPr marL="354013"/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legislatívy sa bude dať dosiahnuť  miernymi      prostriedkami, dialógom a vecnou argumentáciou</a:t>
            </a:r>
          </a:p>
          <a:p>
            <a:pPr marL="354013" indent="-354013">
              <a:buFont typeface="Courier New" panose="02070309020205020404" pitchFamily="49" charset="0"/>
              <a:buChar char="o"/>
            </a:pP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Zorganizovali sme tlačovú besedu v syndikáte novinárov</a:t>
            </a:r>
            <a:endParaRPr lang="sk-S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32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latin typeface="Arial Black" panose="020B0A04020102020204" pitchFamily="34" charset="0"/>
              </a:rPr>
              <a:t>Kežmarok 3. – 4.9.2013</a:t>
            </a:r>
            <a:endParaRPr lang="sk-SK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Priame platby pre vlastníkov lesov.</a:t>
            </a:r>
          </a:p>
          <a:p>
            <a:pPr marL="0" indent="0" algn="ctr">
              <a:buNone/>
            </a:pPr>
            <a:endParaRPr lang="sk-SK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Počas seminára sme získali právnu analýzu zákona 97/2013 o PS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Spolupracovali sme s vlastníkmi so Spišského regiónu</a:t>
            </a:r>
            <a:endParaRPr lang="sk-S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038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sk-SK" dirty="0" smtClean="0">
                <a:latin typeface="Arial Black" panose="020B0A04020102020204" pitchFamily="34" charset="0"/>
              </a:rPr>
              <a:t>Krásnohorská  Dlhá Lúka </a:t>
            </a:r>
            <a:br>
              <a:rPr lang="sk-SK" dirty="0" smtClean="0">
                <a:latin typeface="Arial Black" panose="020B0A04020102020204" pitchFamily="34" charset="0"/>
              </a:rPr>
            </a:br>
            <a:r>
              <a:rPr lang="sk-SK" dirty="0" smtClean="0">
                <a:latin typeface="Arial Black" panose="020B0A04020102020204" pitchFamily="34" charset="0"/>
              </a:rPr>
              <a:t>8. - 9.10.2013</a:t>
            </a:r>
            <a:endParaRPr lang="sk-SK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Pôda ako zdroj obživy </a:t>
            </a:r>
            <a:r>
              <a:rPr lang="sk-SK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versus</a:t>
            </a:r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NATURA 2000 a CHVÚ.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Seminár vytvoril čas a priestor na nadviazanie spolupráce </a:t>
            </a:r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 ochranárskou NGO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Poukázali sme na problém, že vlastníctvo pôdy vďaka nečinnosti súdov nie je záruka obživy, naopak je zdrojom problémov.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Urobili sme si exkurziu do lesov v okolí Čiernej Lehoty</a:t>
            </a:r>
            <a:endParaRPr lang="sk-S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16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9559" y="692696"/>
            <a:ext cx="3761211" cy="2820908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024" y="3140968"/>
            <a:ext cx="4320480" cy="3240360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495781" y="980728"/>
            <a:ext cx="37609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Návšteva Čiernej Lehoty</a:t>
            </a:r>
          </a:p>
          <a:p>
            <a:endParaRPr lang="sk-S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Naši priatelia a partneri</a:t>
            </a:r>
            <a:endParaRPr lang="sk-S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14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sk-SK" dirty="0" smtClean="0">
                <a:latin typeface="Arial Black" panose="020B0A04020102020204" pitchFamily="34" charset="0"/>
              </a:rPr>
              <a:t>Rožňava  4. – 5.3.2014</a:t>
            </a:r>
            <a:endParaRPr lang="sk-SK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Hospodárenie v lesoch podľa princípov PRO SILVA a certifikácia FSC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Seminár bol zároveň slávnostnou ceremóniou odovzdávania certifikátov pre členov GRZVNL, ktorí hospodária podľa princípov FSC</a:t>
            </a:r>
          </a:p>
          <a:p>
            <a:pPr marL="0" indent="0" algn="ctr">
              <a:buNone/>
            </a:pPr>
            <a:endParaRPr lang="sk-SK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90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405</Words>
  <Application>Microsoft Office PowerPoint</Application>
  <PresentationFormat>Diavetítés a képernyőre (4:3 oldalarány)</PresentationFormat>
  <Paragraphs>54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Motív Office</vt:lpstr>
      <vt:lpstr>Silné partnerstvo = efektívny spôsob riešenia spoločných problémov</vt:lpstr>
      <vt:lpstr>Stratená 10. – 11. 7. 2013</vt:lpstr>
      <vt:lpstr>3. dia</vt:lpstr>
      <vt:lpstr>Teplý vrch 15. – 16.8.2013</vt:lpstr>
      <vt:lpstr>5. dia</vt:lpstr>
      <vt:lpstr>Kežmarok 3. – 4.9.2013</vt:lpstr>
      <vt:lpstr>Krásnohorská  Dlhá Lúka  8. - 9.10.2013</vt:lpstr>
      <vt:lpstr>8. dia</vt:lpstr>
      <vt:lpstr>Rožňava  4. – 5.3.2014</vt:lpstr>
      <vt:lpstr>10. dia</vt:lpstr>
      <vt:lpstr>D. Strehová 18. – 5.3.2014</vt:lpstr>
      <vt:lpstr>3. medzinárodná konferencia „Lesy pre spoločnosť“</vt:lpstr>
      <vt:lpstr>13. dia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Silné partnerstvo = riešenie problémov</dc:title>
  <dc:creator>NB1</dc:creator>
  <cp:lastModifiedBy>AratrumAdmin</cp:lastModifiedBy>
  <cp:revision>17</cp:revision>
  <dcterms:created xsi:type="dcterms:W3CDTF">2014-05-09T08:27:31Z</dcterms:created>
  <dcterms:modified xsi:type="dcterms:W3CDTF">2014-05-14T09:55:23Z</dcterms:modified>
</cp:coreProperties>
</file>